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84" r:id="rId3"/>
    <p:sldId id="286" r:id="rId4"/>
    <p:sldId id="287" r:id="rId5"/>
    <p:sldId id="299" r:id="rId6"/>
    <p:sldId id="292" r:id="rId7"/>
    <p:sldId id="293" r:id="rId8"/>
    <p:sldId id="294" r:id="rId9"/>
    <p:sldId id="301" r:id="rId10"/>
    <p:sldId id="302" r:id="rId11"/>
    <p:sldId id="303" r:id="rId12"/>
    <p:sldId id="304" r:id="rId13"/>
    <p:sldId id="305" r:id="rId14"/>
    <p:sldId id="296" r:id="rId15"/>
    <p:sldId id="300" r:id="rId16"/>
    <p:sldId id="313" r:id="rId17"/>
    <p:sldId id="306" r:id="rId18"/>
    <p:sldId id="307" r:id="rId19"/>
    <p:sldId id="308" r:id="rId20"/>
    <p:sldId id="309" r:id="rId21"/>
    <p:sldId id="310" r:id="rId22"/>
    <p:sldId id="311" r:id="rId23"/>
    <p:sldId id="297" r:id="rId24"/>
    <p:sldId id="261" r:id="rId25"/>
    <p:sldId id="314" r:id="rId26"/>
    <p:sldId id="279" r:id="rId27"/>
  </p:sldIdLst>
  <p:sldSz cx="9144000" cy="6858000" type="screen4x3"/>
  <p:notesSz cx="6858000" cy="9144000"/>
  <p:embeddedFontLs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Raleway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7B7E075-37C8-4E56-AB41-DD4B2076AD1F}">
  <a:tblStyle styleId="{77B7E075-37C8-4E56-AB41-DD4B2076AD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0" autoAdjust="0"/>
  </p:normalViewPr>
  <p:slideViewPr>
    <p:cSldViewPr>
      <p:cViewPr>
        <p:scale>
          <a:sx n="73" d="100"/>
          <a:sy n="73" d="100"/>
        </p:scale>
        <p:origin x="-12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40049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6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938246" y="3377550"/>
            <a:ext cx="7218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659860" y="3377550"/>
            <a:ext cx="7218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1" y="3377550"/>
            <a:ext cx="7218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21424" y="3377550"/>
            <a:ext cx="5216699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047703" y="5323800"/>
            <a:ext cx="30477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6096270" y="5323800"/>
            <a:ext cx="30477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" y="5323800"/>
            <a:ext cx="30477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3386403" y="1600200"/>
            <a:ext cx="23712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 background">
    <p:bg>
      <p:bgPr>
        <a:solidFill>
          <a:srgbClr val="2185C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</a:endParaRPr>
          </a:p>
        </p:txBody>
      </p:sp>
      <p:pic>
        <p:nvPicPr>
          <p:cNvPr id="11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98900" cy="17399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184178" y="3039392"/>
            <a:ext cx="7673510" cy="1470025"/>
          </a:xfrm>
        </p:spPr>
        <p:txBody>
          <a:bodyPr anchor="b"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91364" y="4509417"/>
            <a:ext cx="7678959" cy="9886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635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1450350"/>
            <a:ext cx="8229600" cy="802388"/>
          </a:xfrm>
        </p:spPr>
        <p:txBody>
          <a:bodyPr/>
          <a:lstStyle/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2313909"/>
            <a:ext cx="8229600" cy="3812254"/>
          </a:xfrm>
        </p:spPr>
        <p:txBody>
          <a:bodyPr/>
          <a:lstStyle/>
          <a:p>
            <a:pPr lvl="0"/>
            <a:r>
              <a:rPr lang="sv-SE" dirty="0" smtClean="0"/>
              <a:t>Klicka här för att ändra brödtexten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1579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  <p:sldLayoutId id="2147483659" r:id="rId7"/>
    <p:sldLayoutId id="2147483660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683568" y="3861048"/>
            <a:ext cx="8747119" cy="223604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NärKomm</a:t>
            </a:r>
            <a:br>
              <a:rPr lang="en" dirty="0" smtClean="0"/>
            </a:br>
            <a:r>
              <a:rPr lang="en" dirty="0" smtClean="0"/>
              <a:t>Innehåll och forskning</a:t>
            </a:r>
            <a:br>
              <a:rPr lang="en" dirty="0" smtClean="0"/>
            </a:br>
            <a:r>
              <a:rPr lang="en" sz="1200" dirty="0" smtClean="0"/>
              <a:t/>
            </a:r>
            <a:br>
              <a:rPr lang="en" sz="1200" dirty="0" smtClean="0"/>
            </a:br>
            <a:r>
              <a:rPr lang="en" sz="2400" dirty="0" smtClean="0"/>
              <a:t>Natalie Coquand 2017-09-26</a:t>
            </a:r>
            <a:endParaRPr lang="en" sz="2400" dirty="0"/>
          </a:p>
        </p:txBody>
      </p:sp>
      <p:pic>
        <p:nvPicPr>
          <p:cNvPr id="1030" name="Picture 6" descr="Relaterad 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1811113" cy="18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Möjligheter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Kompetensutveckling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Behålla personal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Komma vidare i en svår planeringsutmaning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Nya metoder och sätt att tänka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Frigöra tid för reflektion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Kontakter med akademin</a:t>
            </a:r>
            <a:endParaRPr lang="sv-SE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7764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Utmaningar: </a:t>
            </a:r>
            <a:br>
              <a:rPr lang="sv-SE" sz="2400" dirty="0" smtClean="0"/>
            </a:br>
            <a:r>
              <a:rPr lang="sv-SE" sz="2400" dirty="0" smtClean="0"/>
              <a:t>Att vara kommundoktorand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Svårt att ha en fot i båda världar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Dåligt samvete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Stor omställning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Ansvar gentemot kommunen</a:t>
            </a:r>
          </a:p>
          <a:p>
            <a:endParaRPr lang="sv-SE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1019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Utmaningar: </a:t>
            </a:r>
            <a:br>
              <a:rPr lang="sv-SE" sz="2400" dirty="0" smtClean="0"/>
            </a:br>
            <a:r>
              <a:rPr lang="sv-SE" sz="2400" dirty="0" smtClean="0"/>
              <a:t>Att ha en kommundoktorand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Kommundoktoranden slutar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Politiska beslut, bristande stöd uppifrån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Ta tillvara på doktorandens kompetens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Risk med att forskaren är kopplad till kommunen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Svag tilltro till forskning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8203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52555"/>
            <a:ext cx="8229600" cy="802388"/>
          </a:xfrm>
        </p:spPr>
        <p:txBody>
          <a:bodyPr/>
          <a:lstStyle/>
          <a:p>
            <a:r>
              <a:rPr lang="sv-SE" sz="2800" dirty="0" smtClean="0"/>
              <a:t>Att fundera över.. 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53749"/>
            <a:ext cx="8229600" cy="3971481"/>
          </a:xfrm>
        </p:spPr>
        <p:txBody>
          <a:bodyPr/>
          <a:lstStyle/>
          <a:p>
            <a:pPr>
              <a:buNone/>
            </a:pP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 smtClean="0"/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Forskningsfrågans förankring hos politiker och ledning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Attityder till forskning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S</a:t>
            </a:r>
            <a:r>
              <a:rPr lang="sv-SE" sz="1800" dirty="0" smtClean="0"/>
              <a:t>torlek på organisationen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Vilken position och vilket inflytande kommundoktoranden har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Kommundoktorandens intresse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F</a:t>
            </a:r>
            <a:r>
              <a:rPr lang="sv-SE" sz="1800" dirty="0" smtClean="0"/>
              <a:t>rågans karaktär 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Organisationskultur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Organisationsstruktur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Ekonomi 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Tid </a:t>
            </a: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3452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 smtClean="0">
                <a:solidFill>
                  <a:srgbClr val="7ECEFD"/>
                </a:solidFill>
              </a:rPr>
              <a:t>2.</a:t>
            </a:r>
            <a:endParaRPr lang="en" sz="7200" dirty="0">
              <a:solidFill>
                <a:srgbClr val="7ECEFD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sv-SE" dirty="0" smtClean="0"/>
              <a:t>Sidoprojekt </a:t>
            </a:r>
            <a:endParaRPr lang="en" dirty="0"/>
          </a:p>
        </p:txBody>
      </p:sp>
      <p:pic>
        <p:nvPicPr>
          <p:cNvPr id="14338" name="Picture 2" descr="Bildresultat för region skån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294197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NärKomm+ </a:t>
            </a:r>
            <a:endParaRPr lang="en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  <a:buNone/>
            </a:pPr>
            <a:r>
              <a:rPr lang="en" dirty="0" smtClean="0"/>
              <a:t>Kringaktiviteter med syfte att sprida kunskap om doktorandens ämne till fler </a:t>
            </a:r>
            <a:r>
              <a:rPr lang="sv-SE" dirty="0" smtClean="0"/>
              <a:t>I</a:t>
            </a:r>
            <a:r>
              <a:rPr lang="en" dirty="0" smtClean="0"/>
              <a:t> organisationen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631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Bildresultat för lomma ha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330" y="-32780"/>
            <a:ext cx="10140624" cy="67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51"/>
          <p:cNvSpPr/>
          <p:nvPr/>
        </p:nvSpPr>
        <p:spPr>
          <a:xfrm>
            <a:off x="-34240" y="-32780"/>
            <a:ext cx="4534232" cy="67661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152"/>
          <p:cNvSpPr txBox="1">
            <a:spLocks/>
          </p:cNvSpPr>
          <p:nvPr/>
        </p:nvSpPr>
        <p:spPr>
          <a:xfrm>
            <a:off x="273751" y="980728"/>
            <a:ext cx="6533896" cy="997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2400" dirty="0" smtClean="0"/>
              <a:t>Lomma </a:t>
            </a:r>
            <a:endParaRPr lang="en" sz="2400" dirty="0"/>
          </a:p>
        </p:txBody>
      </p:sp>
      <p:sp>
        <p:nvSpPr>
          <p:cNvPr id="8" name="Shape 153"/>
          <p:cNvSpPr txBox="1">
            <a:spLocks/>
          </p:cNvSpPr>
          <p:nvPr/>
        </p:nvSpPr>
        <p:spPr>
          <a:xfrm>
            <a:off x="255562" y="2163890"/>
            <a:ext cx="5796000" cy="86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Font typeface="Lato"/>
              <a:buNone/>
            </a:pPr>
            <a:r>
              <a:rPr lang="en" sz="1800" dirty="0" smtClean="0"/>
              <a:t>Miljökompensation </a:t>
            </a:r>
            <a:endParaRPr lang="en" sz="1800" dirty="0"/>
          </a:p>
        </p:txBody>
      </p:sp>
      <p:sp>
        <p:nvSpPr>
          <p:cNvPr id="4" name="AutoShape 4" descr="Bildresultat för förtätningsplan malmö"/>
          <p:cNvSpPr>
            <a:spLocks noChangeAspect="1" noChangeArrowheads="1"/>
          </p:cNvSpPr>
          <p:nvPr/>
        </p:nvSpPr>
        <p:spPr bwMode="auto">
          <a:xfrm>
            <a:off x="155575" y="-1790700"/>
            <a:ext cx="6105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6" descr="Bildresultat för förtätningsplan malmö"/>
          <p:cNvSpPr>
            <a:spLocks noChangeAspect="1" noChangeArrowheads="1"/>
          </p:cNvSpPr>
          <p:nvPr/>
        </p:nvSpPr>
        <p:spPr bwMode="auto">
          <a:xfrm>
            <a:off x="307975" y="-1638300"/>
            <a:ext cx="6105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AutoShape 8" descr="Bildresultat för förtätningsplan malmö"/>
          <p:cNvSpPr>
            <a:spLocks noChangeAspect="1" noChangeArrowheads="1"/>
          </p:cNvSpPr>
          <p:nvPr/>
        </p:nvSpPr>
        <p:spPr bwMode="auto">
          <a:xfrm>
            <a:off x="460375" y="-1485900"/>
            <a:ext cx="6105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5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NärKomm+</a:t>
            </a:r>
            <a:endParaRPr lang="en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En projektplan för varje kommun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Kommunernas behov som bas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En kontaktperson </a:t>
            </a:r>
            <a:r>
              <a:rPr lang="sv-SE" dirty="0" smtClean="0"/>
              <a:t>i varje kommun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sv-SE" dirty="0" smtClean="0"/>
              <a:t>En avstämning som start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629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Lomma (Miljökompensation)</a:t>
            </a:r>
            <a:endParaRPr lang="en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sv-SE" dirty="0" smtClean="0"/>
              <a:t>Exjobb</a:t>
            </a:r>
          </a:p>
          <a:p>
            <a:pPr marL="457200" lvl="0" indent="-228600" rtl="0">
              <a:spcBef>
                <a:spcPts val="0"/>
              </a:spcBef>
            </a:pPr>
            <a:r>
              <a:rPr lang="sv-SE" dirty="0" smtClean="0"/>
              <a:t>Seminarium om juridik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sv-SE" dirty="0" smtClean="0"/>
              <a:t>Workshop om att kompensera sociala värden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sv-SE" dirty="0" smtClean="0"/>
              <a:t>Seminarium kring bullerplanering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sv-SE" dirty="0" smtClean="0"/>
              <a:t>Slutseminarium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629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7206692" cy="114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Staffanstorp (kommungränser) </a:t>
            </a:r>
            <a:endParaRPr lang="en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sv-SE" dirty="0" smtClean="0"/>
              <a:t>Chefsseminarium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sv-SE" dirty="0" smtClean="0"/>
              <a:t>Job-rotation (</a:t>
            </a:r>
            <a:r>
              <a:rPr lang="sv-SE" dirty="0" err="1" smtClean="0"/>
              <a:t>Vinnova</a:t>
            </a:r>
            <a:r>
              <a:rPr lang="sv-SE" dirty="0" smtClean="0"/>
              <a:t>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sv-SE" dirty="0" smtClean="0"/>
              <a:t>Studiecirkel med FÖP-grupper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sv-SE" dirty="0" smtClean="0"/>
              <a:t>Politikerseminarium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629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93700" y="579450"/>
            <a:ext cx="6462600" cy="114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NärKomm </a:t>
            </a:r>
            <a:r>
              <a:rPr lang="sv-SE" dirty="0" smtClean="0"/>
              <a:t>i tre delar</a:t>
            </a:r>
            <a:endParaRPr lang="en"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893700" y="2133600"/>
            <a:ext cx="2371200" cy="18530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 dirty="0" smtClean="0"/>
              <a:t>Kommundoktorander</a:t>
            </a:r>
            <a:endParaRPr lang="en" b="1" dirty="0"/>
          </a:p>
          <a:p>
            <a:pPr lvl="0">
              <a:spcBef>
                <a:spcPts val="0"/>
              </a:spcBef>
              <a:buNone/>
            </a:pPr>
            <a:r>
              <a:rPr lang="en" sz="1600" dirty="0" smtClean="0"/>
              <a:t>Utlånade till forskningen på halvtid under 4 år. Forskar på en central utmaning. </a:t>
            </a:r>
            <a:endParaRPr lang="en" sz="1600"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386401" y="2133600"/>
            <a:ext cx="2371200" cy="18530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 dirty="0" smtClean="0"/>
              <a:t>Sidoprojekt</a:t>
            </a:r>
            <a:endParaRPr lang="en" b="1" dirty="0"/>
          </a:p>
          <a:p>
            <a:pPr lvl="0">
              <a:spcBef>
                <a:spcPts val="0"/>
              </a:spcBef>
              <a:buNone/>
            </a:pPr>
            <a:r>
              <a:rPr lang="en" sz="1600" dirty="0" smtClean="0"/>
              <a:t>För att sprida kunskap om utmaningen anordas seminarier, workshops m.m. </a:t>
            </a:r>
            <a:endParaRPr lang="en" sz="1600" dirty="0"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5940152" y="2132856"/>
            <a:ext cx="2371200" cy="18530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 dirty="0" smtClean="0"/>
              <a:t>Forskargrupp</a:t>
            </a:r>
          </a:p>
          <a:p>
            <a:pPr lvl="0" rtl="0">
              <a:spcBef>
                <a:spcPts val="0"/>
              </a:spcBef>
              <a:buNone/>
            </a:pPr>
            <a:r>
              <a:rPr lang="sv-SE" sz="1600" dirty="0" smtClean="0"/>
              <a:t>Forskar på om och hur projektet kan leda till organisatoriskt lärande.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0741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99592" y="620688"/>
            <a:ext cx="6462600" cy="114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Malmö Miljöförvaltning</a:t>
            </a:r>
            <a:br>
              <a:rPr lang="en" dirty="0" smtClean="0"/>
            </a:br>
            <a:r>
              <a:rPr lang="en" dirty="0" smtClean="0"/>
              <a:t>(kvalitativa indikatorer) </a:t>
            </a:r>
            <a:endParaRPr lang="en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sv-SE" dirty="0" smtClean="0"/>
              <a:t>Job-</a:t>
            </a:r>
            <a:r>
              <a:rPr lang="en" dirty="0" smtClean="0"/>
              <a:t>Rotation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Workshop Nyhamnen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Worskhop Sege Park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Workshop Politiker </a:t>
            </a:r>
            <a:r>
              <a:rPr lang="en" dirty="0" smtClean="0"/>
              <a:t>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629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99592" y="620688"/>
            <a:ext cx="6462600" cy="114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Malmö Stadsbyggnadskontor</a:t>
            </a:r>
            <a:br>
              <a:rPr lang="en" dirty="0" smtClean="0"/>
            </a:br>
            <a:r>
              <a:rPr lang="en" dirty="0" smtClean="0"/>
              <a:t>(samutnyttjande) </a:t>
            </a:r>
            <a:endParaRPr lang="en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Lunch- och litteraturcirkel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Job-rotation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Samutnyttjande ur ett förvaltningsperspektiv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Innovationsworkshop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629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6462600" cy="114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Östra Göinge, Kristianstad, Hässleholm (integration)</a:t>
            </a:r>
            <a:endParaRPr lang="en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Chefsutbildning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Utvärderingsworkshop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629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>
                <a:solidFill>
                  <a:srgbClr val="7ECEFD"/>
                </a:solidFill>
              </a:rPr>
              <a:t>3</a:t>
            </a:r>
            <a:r>
              <a:rPr lang="en" sz="7200" dirty="0" smtClean="0">
                <a:solidFill>
                  <a:srgbClr val="7ECEFD"/>
                </a:solidFill>
              </a:rPr>
              <a:t>.</a:t>
            </a:r>
            <a:endParaRPr lang="en" sz="7200" dirty="0">
              <a:solidFill>
                <a:srgbClr val="7ECEFD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sv-SE" dirty="0" smtClean="0"/>
              <a:t>Forskargrupp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655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NärKomms forskargrupp</a:t>
            </a:r>
            <a:endParaRPr lang="en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0" y="1758971"/>
            <a:ext cx="9756576" cy="47363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  <a:buNone/>
            </a:pPr>
            <a:endParaRPr lang="en" dirty="0" smtClean="0"/>
          </a:p>
          <a:p>
            <a:pPr marL="228600" lvl="0" rtl="0">
              <a:spcBef>
                <a:spcPts val="0"/>
              </a:spcBef>
              <a:buNone/>
            </a:pPr>
            <a:endParaRPr lang="en" dirty="0" smtClean="0"/>
          </a:p>
          <a:p>
            <a:pPr marL="228600" lvl="0" rtl="0">
              <a:spcBef>
                <a:spcPts val="0"/>
              </a:spcBef>
              <a:buNone/>
            </a:pPr>
            <a:endParaRPr lang="en" dirty="0"/>
          </a:p>
          <a:p>
            <a:pPr marL="228600" lvl="0" rtl="0">
              <a:spcBef>
                <a:spcPts val="0"/>
              </a:spcBef>
              <a:buNone/>
            </a:pPr>
            <a:endParaRPr lang="en" dirty="0"/>
          </a:p>
          <a:p>
            <a:pPr marL="228600" lvl="0" rtl="0">
              <a:spcBef>
                <a:spcPts val="0"/>
              </a:spcBef>
              <a:buNone/>
            </a:pPr>
            <a:endParaRPr lang="en" sz="1800" dirty="0" smtClean="0"/>
          </a:p>
          <a:p>
            <a:pPr marL="228600" lvl="0" rtl="0">
              <a:spcBef>
                <a:spcPts val="0"/>
              </a:spcBef>
              <a:buNone/>
            </a:pPr>
            <a:endParaRPr lang="en" sz="1800" dirty="0" smtClean="0"/>
          </a:p>
          <a:p>
            <a:pPr marL="228600" lvl="0" rtl="0">
              <a:spcBef>
                <a:spcPts val="0"/>
              </a:spcBef>
              <a:buNone/>
            </a:pPr>
            <a:r>
              <a:rPr lang="en" sz="1600" dirty="0" smtClean="0"/>
              <a:t>Bengt Persson (SLU)  Natalie Coquand (SLU) Kes McCormick (LU) Magnus Johnansson (MAH)</a:t>
            </a:r>
            <a:br>
              <a:rPr lang="en" sz="1600" dirty="0" smtClean="0"/>
            </a:br>
            <a:r>
              <a:rPr lang="en" sz="1600" dirty="0" smtClean="0"/>
              <a:t/>
            </a:r>
            <a:br>
              <a:rPr lang="en" sz="1600" dirty="0" smtClean="0"/>
            </a:br>
            <a:endParaRPr lang="en" sz="1600" dirty="0"/>
          </a:p>
        </p:txBody>
      </p:sp>
      <p:pic>
        <p:nvPicPr>
          <p:cNvPr id="16386" name="Picture 2" descr="http://www.slu.se/globalassets/ew/org/inst/lapf/narkomm/forskargrupp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064896" cy="242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6462600" cy="114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Forskargruppen</a:t>
            </a:r>
            <a:endParaRPr lang="en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Tre artiklar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En populärvetenskaplig rapport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Intervjuer </a:t>
            </a:r>
            <a:r>
              <a:rPr lang="sv-SE" dirty="0" smtClean="0"/>
              <a:t>i två omgångar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sv-SE" dirty="0" smtClean="0"/>
              <a:t>En doktorand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359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ctrTitle" idx="4294967295"/>
          </p:nvPr>
        </p:nvSpPr>
        <p:spPr>
          <a:xfrm>
            <a:off x="916025" y="968125"/>
            <a:ext cx="5561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>
                <a:solidFill>
                  <a:srgbClr val="7ECEFD"/>
                </a:solidFill>
              </a:rPr>
              <a:t>Tack</a:t>
            </a:r>
            <a:r>
              <a:rPr lang="en" sz="6000" dirty="0" smtClean="0">
                <a:solidFill>
                  <a:srgbClr val="7ECEFD"/>
                </a:solidFill>
              </a:rPr>
              <a:t>!</a:t>
            </a:r>
            <a:endParaRPr lang="en" sz="6000" dirty="0">
              <a:solidFill>
                <a:srgbClr val="7ECEFD"/>
              </a:solidFill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body" idx="4294967295"/>
          </p:nvPr>
        </p:nvSpPr>
        <p:spPr>
          <a:xfrm>
            <a:off x="899592" y="2708920"/>
            <a:ext cx="5561100" cy="266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FFFF"/>
                </a:solidFill>
              </a:rPr>
              <a:t>Mail:</a:t>
            </a:r>
            <a:br>
              <a:rPr lang="en" sz="2400" dirty="0" smtClean="0">
                <a:solidFill>
                  <a:srgbClr val="FFFFFF"/>
                </a:solidFill>
              </a:rPr>
            </a:br>
            <a:r>
              <a:rPr lang="en" sz="2400" dirty="0" smtClean="0">
                <a:solidFill>
                  <a:srgbClr val="FFFFFF"/>
                </a:solidFill>
              </a:rPr>
              <a:t>natalie.coquand@slu.se</a:t>
            </a:r>
            <a:endParaRPr lang="en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 smtClean="0">
                <a:solidFill>
                  <a:srgbClr val="7ECEFD"/>
                </a:solidFill>
              </a:rPr>
              <a:t>1.</a:t>
            </a:r>
            <a:endParaRPr lang="en" sz="7200" dirty="0">
              <a:solidFill>
                <a:srgbClr val="7ECEFD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sv-SE" dirty="0" smtClean="0"/>
              <a:t>Kommundoktorander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734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Kommundoktorander</a:t>
            </a:r>
            <a:endParaRPr lang="en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774644" cy="47363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 </a:t>
            </a:r>
            <a:r>
              <a:rPr lang="en" dirty="0" smtClean="0"/>
              <a:t>En anställd på kommunen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 </a:t>
            </a:r>
            <a:r>
              <a:rPr lang="en" dirty="0" smtClean="0"/>
              <a:t>Lånas ut till forskningen på 50%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 </a:t>
            </a:r>
            <a:r>
              <a:rPr lang="en" dirty="0" smtClean="0"/>
              <a:t>Fortsätter sitt ordinarie jobb på 50%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 </a:t>
            </a:r>
            <a:r>
              <a:rPr lang="en" dirty="0" smtClean="0"/>
              <a:t>Licenciatexamen efter 4 år 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27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93700" y="1305125"/>
            <a:ext cx="3094799" cy="874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Staffanstorp </a:t>
            </a:r>
            <a:endParaRPr lang="en" sz="2400"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93700" y="2362200"/>
            <a:ext cx="3094799" cy="218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-SE" sz="1800" dirty="0" smtClean="0"/>
              <a:t>Kommungränsens betydelse för hållbar utveckling</a:t>
            </a:r>
            <a:endParaRPr lang="en" sz="1800" dirty="0"/>
          </a:p>
        </p:txBody>
      </p:sp>
      <p:pic>
        <p:nvPicPr>
          <p:cNvPr id="5" name="Picture 2" descr="kommungra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6" t="948" r="14160" b="-2978"/>
          <a:stretch/>
        </p:blipFill>
        <p:spPr bwMode="auto">
          <a:xfrm>
            <a:off x="4358522" y="16146"/>
            <a:ext cx="4788521" cy="692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Bildresultat för östra göi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12184225" cy="67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51"/>
          <p:cNvSpPr/>
          <p:nvPr/>
        </p:nvSpPr>
        <p:spPr>
          <a:xfrm>
            <a:off x="-30345" y="-492700"/>
            <a:ext cx="4458329" cy="72150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93700" y="2362200"/>
            <a:ext cx="3094799" cy="218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/>
              <a:t>Samhällsplanering och att få nyanlända att bo kvar </a:t>
            </a:r>
            <a:r>
              <a:rPr lang="sv-SE" sz="1800" dirty="0" smtClean="0"/>
              <a:t>på mindre orter</a:t>
            </a:r>
            <a:endParaRPr lang="en" sz="1800" dirty="0"/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93700" y="1305125"/>
            <a:ext cx="3094799" cy="874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Östra Göinge, Kristianstad och</a:t>
            </a:r>
            <a:br>
              <a:rPr lang="en" sz="2400" dirty="0" smtClean="0"/>
            </a:br>
            <a:r>
              <a:rPr lang="en" sz="2400" dirty="0" smtClean="0"/>
              <a:t>Hässleholm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9853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Bildresultat för förtätningsplan malm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91" y="0"/>
            <a:ext cx="10982426" cy="67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51"/>
          <p:cNvSpPr/>
          <p:nvPr/>
        </p:nvSpPr>
        <p:spPr>
          <a:xfrm>
            <a:off x="-34240" y="-32780"/>
            <a:ext cx="4534232" cy="67661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152"/>
          <p:cNvSpPr txBox="1">
            <a:spLocks/>
          </p:cNvSpPr>
          <p:nvPr/>
        </p:nvSpPr>
        <p:spPr>
          <a:xfrm>
            <a:off x="273751" y="980728"/>
            <a:ext cx="6533896" cy="997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2400" dirty="0" smtClean="0"/>
              <a:t>Malmö </a:t>
            </a:r>
            <a:endParaRPr lang="en" sz="2800" dirty="0" smtClean="0"/>
          </a:p>
          <a:p>
            <a:r>
              <a:rPr lang="en" sz="2400" dirty="0" smtClean="0"/>
              <a:t>Stadsbyggnadskontor </a:t>
            </a:r>
            <a:endParaRPr lang="en" sz="2400" dirty="0"/>
          </a:p>
        </p:txBody>
      </p:sp>
      <p:sp>
        <p:nvSpPr>
          <p:cNvPr id="8" name="Shape 153"/>
          <p:cNvSpPr txBox="1">
            <a:spLocks/>
          </p:cNvSpPr>
          <p:nvPr/>
        </p:nvSpPr>
        <p:spPr>
          <a:xfrm>
            <a:off x="255562" y="2163890"/>
            <a:ext cx="5796000" cy="86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Font typeface="Lato"/>
              <a:buNone/>
            </a:pPr>
            <a:r>
              <a:rPr lang="en" sz="1800" dirty="0" smtClean="0"/>
              <a:t>Samutnyttjande och </a:t>
            </a:r>
          </a:p>
          <a:p>
            <a:pPr>
              <a:buFont typeface="Lato"/>
              <a:buNone/>
            </a:pPr>
            <a:r>
              <a:rPr lang="en" sz="1800" dirty="0" smtClean="0"/>
              <a:t>urbana allmänningar </a:t>
            </a:r>
            <a:endParaRPr lang="en" sz="1800" dirty="0"/>
          </a:p>
        </p:txBody>
      </p:sp>
      <p:sp>
        <p:nvSpPr>
          <p:cNvPr id="4" name="AutoShape 4" descr="Bildresultat för förtätningsplan malmö"/>
          <p:cNvSpPr>
            <a:spLocks noChangeAspect="1" noChangeArrowheads="1"/>
          </p:cNvSpPr>
          <p:nvPr/>
        </p:nvSpPr>
        <p:spPr bwMode="auto">
          <a:xfrm>
            <a:off x="155575" y="-1790700"/>
            <a:ext cx="6105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6" descr="Bildresultat för förtätningsplan malmö"/>
          <p:cNvSpPr>
            <a:spLocks noChangeAspect="1" noChangeArrowheads="1"/>
          </p:cNvSpPr>
          <p:nvPr/>
        </p:nvSpPr>
        <p:spPr bwMode="auto">
          <a:xfrm>
            <a:off x="307975" y="-1638300"/>
            <a:ext cx="6105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AutoShape 8" descr="Bildresultat för förtätningsplan malmö"/>
          <p:cNvSpPr>
            <a:spLocks noChangeAspect="1" noChangeArrowheads="1"/>
          </p:cNvSpPr>
          <p:nvPr/>
        </p:nvSpPr>
        <p:spPr bwMode="auto">
          <a:xfrm>
            <a:off x="460375" y="-1485900"/>
            <a:ext cx="6105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9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1"/>
          <p:cNvSpPr/>
          <p:nvPr/>
        </p:nvSpPr>
        <p:spPr>
          <a:xfrm>
            <a:off x="-5193" y="-243408"/>
            <a:ext cx="4433177" cy="69685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51520" y="476672"/>
            <a:ext cx="3094799" cy="874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Malmö Miljöförvaltning</a:t>
            </a:r>
            <a:endParaRPr lang="en" sz="2400"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23528" y="1412776"/>
            <a:ext cx="3094799" cy="218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-SE" sz="1800" dirty="0" smtClean="0"/>
              <a:t>Kvalitativa indikatorer  för hållbar utveckling </a:t>
            </a:r>
            <a:endParaRPr lang="en" sz="1800" dirty="0"/>
          </a:p>
        </p:txBody>
      </p:sp>
      <p:pic>
        <p:nvPicPr>
          <p:cNvPr id="9224" name="Picture 8" descr="Bildresultat för malmö stad rend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1449716"/>
            <a:ext cx="10920960" cy="819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Intervjustudie</a:t>
            </a:r>
            <a:endParaRPr lang="sv-SE" sz="24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607300" cy="35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5661</TotalTime>
  <Words>329</Words>
  <Application>Microsoft Office PowerPoint</Application>
  <PresentationFormat>Bildspel på skärmen (4:3)</PresentationFormat>
  <Paragraphs>108</Paragraphs>
  <Slides>26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0" baseType="lpstr">
      <vt:lpstr>Arial</vt:lpstr>
      <vt:lpstr>Lato</vt:lpstr>
      <vt:lpstr>Raleway</vt:lpstr>
      <vt:lpstr>Antonio template</vt:lpstr>
      <vt:lpstr>NärKomm Innehåll och forskning  Natalie Coquand 2017-09-26</vt:lpstr>
      <vt:lpstr>NärKomm i tre delar</vt:lpstr>
      <vt:lpstr>1. Kommundoktorander</vt:lpstr>
      <vt:lpstr>Kommundoktorander</vt:lpstr>
      <vt:lpstr>Staffanstorp </vt:lpstr>
      <vt:lpstr>Östra Göinge, Kristianstad och Hässleholm</vt:lpstr>
      <vt:lpstr>PowerPoint-presentation</vt:lpstr>
      <vt:lpstr>Malmö Miljöförvaltning</vt:lpstr>
      <vt:lpstr>Intervjustudie</vt:lpstr>
      <vt:lpstr>Möjligheter</vt:lpstr>
      <vt:lpstr>Utmaningar:  Att vara kommundoktorand</vt:lpstr>
      <vt:lpstr>Utmaningar:  Att ha en kommundoktorand</vt:lpstr>
      <vt:lpstr>Att fundera över.. </vt:lpstr>
      <vt:lpstr>2. Sidoprojekt </vt:lpstr>
      <vt:lpstr>NärKomm+ </vt:lpstr>
      <vt:lpstr>PowerPoint-presentation</vt:lpstr>
      <vt:lpstr>NärKomm+</vt:lpstr>
      <vt:lpstr>Lomma (Miljökompensation)</vt:lpstr>
      <vt:lpstr>Staffanstorp (kommungränser) </vt:lpstr>
      <vt:lpstr>Malmö Miljöförvaltning (kvalitativa indikatorer) </vt:lpstr>
      <vt:lpstr>Malmö Stadsbyggnadskontor (samutnyttjande) </vt:lpstr>
      <vt:lpstr>Östra Göinge, Kristianstad, Hässleholm (integration)</vt:lpstr>
      <vt:lpstr>3. Forskargrupp</vt:lpstr>
      <vt:lpstr>NärKomms forskargrupp</vt:lpstr>
      <vt:lpstr>Forskargruppen</vt:lpstr>
      <vt:lpstr>Tack!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Natalie Coquand</dc:creator>
  <cp:lastModifiedBy>Natalie Coquand</cp:lastModifiedBy>
  <cp:revision>21</cp:revision>
  <dcterms:modified xsi:type="dcterms:W3CDTF">2017-09-26T10:27:42Z</dcterms:modified>
</cp:coreProperties>
</file>