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56" r:id="rId3"/>
    <p:sldId id="257" r:id="rId4"/>
    <p:sldId id="261" r:id="rId5"/>
    <p:sldId id="259" r:id="rId6"/>
    <p:sldId id="263" r:id="rId7"/>
    <p:sldId id="260" r:id="rId8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F3AB-B089-F34E-8A20-33B3BF4E80D8}" type="datetimeFigureOut">
              <a:rPr lang="sv-SE" smtClean="0"/>
              <a:t>18-01-15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44B2-8603-0C4F-AB8E-1405A9E43B3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F3AB-B089-F34E-8A20-33B3BF4E80D8}" type="datetimeFigureOut">
              <a:rPr lang="sv-SE" smtClean="0"/>
              <a:t>18-01-15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44B2-8603-0C4F-AB8E-1405A9E43B3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F3AB-B089-F34E-8A20-33B3BF4E80D8}" type="datetimeFigureOut">
              <a:rPr lang="sv-SE" smtClean="0"/>
              <a:t>18-01-15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44B2-8603-0C4F-AB8E-1405A9E43B3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F3AB-B089-F34E-8A20-33B3BF4E80D8}" type="datetimeFigureOut">
              <a:rPr lang="sv-SE" smtClean="0"/>
              <a:t>18-01-15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44B2-8603-0C4F-AB8E-1405A9E43B3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F3AB-B089-F34E-8A20-33B3BF4E80D8}" type="datetimeFigureOut">
              <a:rPr lang="sv-SE" smtClean="0"/>
              <a:t>18-01-15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44B2-8603-0C4F-AB8E-1405A9E43B3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F3AB-B089-F34E-8A20-33B3BF4E80D8}" type="datetimeFigureOut">
              <a:rPr lang="sv-SE" smtClean="0"/>
              <a:t>18-01-15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44B2-8603-0C4F-AB8E-1405A9E43B3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F3AB-B089-F34E-8A20-33B3BF4E80D8}" type="datetimeFigureOut">
              <a:rPr lang="sv-SE" smtClean="0"/>
              <a:t>18-01-15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44B2-8603-0C4F-AB8E-1405A9E43B3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F3AB-B089-F34E-8A20-33B3BF4E80D8}" type="datetimeFigureOut">
              <a:rPr lang="sv-SE" smtClean="0"/>
              <a:t>18-01-15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44B2-8603-0C4F-AB8E-1405A9E43B3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F3AB-B089-F34E-8A20-33B3BF4E80D8}" type="datetimeFigureOut">
              <a:rPr lang="sv-SE" smtClean="0"/>
              <a:t>18-01-15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44B2-8603-0C4F-AB8E-1405A9E43B3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F3AB-B089-F34E-8A20-33B3BF4E80D8}" type="datetimeFigureOut">
              <a:rPr lang="sv-SE" smtClean="0"/>
              <a:t>18-01-15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44B2-8603-0C4F-AB8E-1405A9E43B3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F3AB-B089-F34E-8A20-33B3BF4E80D8}" type="datetimeFigureOut">
              <a:rPr lang="sv-SE" smtClean="0"/>
              <a:t>18-01-15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44B2-8603-0C4F-AB8E-1405A9E43B3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8F3AB-B089-F34E-8A20-33B3BF4E80D8}" type="datetimeFigureOut">
              <a:rPr lang="sv-SE" smtClean="0"/>
              <a:t>18-01-15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144B2-8603-0C4F-AB8E-1405A9E43B3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jonas-jacobsson-4714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11" y="1"/>
            <a:ext cx="4490580" cy="6858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78855" y="930202"/>
            <a:ext cx="37738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 smtClean="0">
                <a:latin typeface="Times New Roman"/>
                <a:cs typeface="Times New Roman"/>
              </a:rPr>
              <a:t>Inspirationsdag</a:t>
            </a:r>
          </a:p>
          <a:p>
            <a:pPr algn="ctr"/>
            <a:r>
              <a:rPr lang="sv-SE" sz="4000" dirty="0" smtClean="0">
                <a:latin typeface="Times New Roman"/>
                <a:cs typeface="Times New Roman"/>
              </a:rPr>
              <a:t>om</a:t>
            </a:r>
          </a:p>
          <a:p>
            <a:pPr algn="ctr"/>
            <a:r>
              <a:rPr lang="sv-SE" sz="4000" dirty="0" smtClean="0">
                <a:latin typeface="Times New Roman"/>
                <a:cs typeface="Times New Roman"/>
              </a:rPr>
              <a:t>genus</a:t>
            </a:r>
          </a:p>
          <a:p>
            <a:pPr algn="ctr"/>
            <a:r>
              <a:rPr lang="sv-SE" sz="4000" dirty="0" smtClean="0">
                <a:latin typeface="Times New Roman"/>
                <a:cs typeface="Times New Roman"/>
              </a:rPr>
              <a:t>och </a:t>
            </a:r>
          </a:p>
          <a:p>
            <a:pPr algn="ctr"/>
            <a:r>
              <a:rPr lang="sv-SE" sz="4000" dirty="0" smtClean="0">
                <a:latin typeface="Times New Roman"/>
                <a:cs typeface="Times New Roman"/>
              </a:rPr>
              <a:t>intersektionalitet </a:t>
            </a:r>
            <a:endParaRPr lang="sv-SE" sz="4000" dirty="0">
              <a:latin typeface="Times New Roman"/>
              <a:cs typeface="Times New Roman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1353480" y="6519591"/>
            <a:ext cx="2599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 smtClean="0">
                <a:latin typeface="Times New Roman"/>
                <a:cs typeface="Times New Roman"/>
              </a:rPr>
              <a:t>Source: Jonas Jacobsson on </a:t>
            </a:r>
            <a:r>
              <a:rPr lang="sv-SE" sz="1200" i="1" dirty="0" err="1" smtClean="0">
                <a:latin typeface="Times New Roman"/>
                <a:cs typeface="Times New Roman"/>
              </a:rPr>
              <a:t>Unsplash</a:t>
            </a:r>
            <a:endParaRPr lang="sv-SE" sz="12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261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Johnny Miller Durb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36204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7541312" y="6332526"/>
            <a:ext cx="1615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 smtClean="0">
                <a:latin typeface="Times New Roman"/>
                <a:cs typeface="Times New Roman"/>
              </a:rPr>
              <a:t>Source: Johnny Miller</a:t>
            </a:r>
            <a:endParaRPr lang="sv-SE" sz="12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951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967413" y="1699407"/>
            <a:ext cx="4614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0" dirty="0" smtClean="0">
                <a:latin typeface="Times New Roman"/>
                <a:cs typeface="Times New Roman"/>
              </a:rPr>
              <a:t>Kön</a:t>
            </a:r>
            <a:endParaRPr lang="sv-SE" sz="20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85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502388" y="590320"/>
            <a:ext cx="615263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500" dirty="0" smtClean="0">
                <a:latin typeface="Times New Roman"/>
                <a:cs typeface="Times New Roman"/>
              </a:rPr>
              <a:t>Kropp </a:t>
            </a:r>
          </a:p>
          <a:p>
            <a:endParaRPr lang="sv-SE" sz="4500" dirty="0">
              <a:latin typeface="Times New Roman"/>
              <a:cs typeface="Times New Roman"/>
            </a:endParaRPr>
          </a:p>
          <a:p>
            <a:r>
              <a:rPr lang="sv-SE" sz="4500" dirty="0" smtClean="0">
                <a:latin typeface="Times New Roman"/>
                <a:cs typeface="Times New Roman"/>
              </a:rPr>
              <a:t>Juridiskt kön</a:t>
            </a:r>
          </a:p>
          <a:p>
            <a:endParaRPr lang="sv-SE" sz="4500" dirty="0">
              <a:latin typeface="Times New Roman"/>
              <a:cs typeface="Times New Roman"/>
            </a:endParaRPr>
          </a:p>
          <a:p>
            <a:r>
              <a:rPr lang="sv-SE" sz="4500" dirty="0" smtClean="0">
                <a:latin typeface="Times New Roman"/>
                <a:cs typeface="Times New Roman"/>
              </a:rPr>
              <a:t>Könsidentitet </a:t>
            </a:r>
          </a:p>
          <a:p>
            <a:endParaRPr lang="sv-SE" sz="4500" dirty="0">
              <a:latin typeface="Times New Roman"/>
              <a:cs typeface="Times New Roman"/>
            </a:endParaRPr>
          </a:p>
          <a:p>
            <a:r>
              <a:rPr lang="sv-SE" sz="4500" dirty="0" smtClean="0">
                <a:latin typeface="Times New Roman"/>
                <a:cs typeface="Times New Roman"/>
              </a:rPr>
              <a:t>Könsuttryck</a:t>
            </a:r>
          </a:p>
        </p:txBody>
      </p:sp>
    </p:spTree>
    <p:extLst>
      <p:ext uri="{BB962C8B-B14F-4D97-AF65-F5344CB8AC3E}">
        <p14:creationId xmlns:p14="http://schemas.microsoft.com/office/powerpoint/2010/main" val="98395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37363" y="1538411"/>
            <a:ext cx="71900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0" dirty="0" smtClean="0">
                <a:latin typeface="Times New Roman"/>
                <a:cs typeface="Times New Roman"/>
              </a:rPr>
              <a:t>Genus</a:t>
            </a:r>
            <a:endParaRPr lang="sv-SE" sz="20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687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554453" y="339881"/>
            <a:ext cx="858954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0" dirty="0" smtClean="0"/>
              <a:t>“Man </a:t>
            </a:r>
            <a:r>
              <a:rPr lang="en-US" sz="9500" dirty="0" err="1"/>
              <a:t>föds</a:t>
            </a:r>
            <a:r>
              <a:rPr lang="en-US" sz="9500" dirty="0"/>
              <a:t> </a:t>
            </a:r>
            <a:r>
              <a:rPr lang="en-US" sz="9500" dirty="0" err="1"/>
              <a:t>inte</a:t>
            </a:r>
            <a:r>
              <a:rPr lang="en-US" sz="9500" dirty="0"/>
              <a:t> till </a:t>
            </a:r>
            <a:r>
              <a:rPr lang="en-US" sz="9500" dirty="0" err="1"/>
              <a:t>kvinna</a:t>
            </a:r>
            <a:r>
              <a:rPr lang="en-US" sz="9500" dirty="0"/>
              <a:t>, man </a:t>
            </a:r>
            <a:r>
              <a:rPr lang="en-US" sz="9500" dirty="0" err="1"/>
              <a:t>blir</a:t>
            </a:r>
            <a:r>
              <a:rPr lang="en-US" sz="9500" dirty="0"/>
              <a:t> </a:t>
            </a:r>
            <a:r>
              <a:rPr lang="en-US" sz="9500" dirty="0" err="1" smtClean="0"/>
              <a:t>det</a:t>
            </a:r>
            <a:r>
              <a:rPr lang="en-US" sz="9500" dirty="0" smtClean="0"/>
              <a:t>” </a:t>
            </a:r>
            <a:endParaRPr lang="sv-SE" sz="9500" dirty="0"/>
          </a:p>
        </p:txBody>
      </p:sp>
      <p:sp>
        <p:nvSpPr>
          <p:cNvPr id="3" name="textruta 2"/>
          <p:cNvSpPr txBox="1"/>
          <p:nvPr/>
        </p:nvSpPr>
        <p:spPr>
          <a:xfrm>
            <a:off x="5794926" y="5311708"/>
            <a:ext cx="264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Simone de </a:t>
            </a:r>
            <a:r>
              <a:rPr lang="en-US" dirty="0" smtClean="0"/>
              <a:t>Beauvoir, </a:t>
            </a:r>
            <a:r>
              <a:rPr lang="en-US" i="1" dirty="0" err="1" smtClean="0"/>
              <a:t>Det</a:t>
            </a:r>
            <a:r>
              <a:rPr lang="en-US" i="1" dirty="0" smtClean="0"/>
              <a:t> </a:t>
            </a:r>
            <a:r>
              <a:rPr lang="en-US" i="1" dirty="0" err="1" smtClean="0"/>
              <a:t>Andra</a:t>
            </a:r>
            <a:r>
              <a:rPr lang="en-US" i="1" dirty="0" smtClean="0"/>
              <a:t> </a:t>
            </a:r>
            <a:r>
              <a:rPr lang="en-US" i="1" dirty="0" err="1" smtClean="0"/>
              <a:t>Könet</a:t>
            </a:r>
            <a:r>
              <a:rPr lang="en-US" dirty="0" smtClean="0"/>
              <a:t>, 1949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366222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denys-nevozhai-1006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33"/>
            <a:ext cx="9144000" cy="6439857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0" y="0"/>
            <a:ext cx="73836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0" dirty="0" smtClean="0">
                <a:latin typeface="Times New Roman"/>
                <a:cs typeface="Times New Roman"/>
              </a:rPr>
              <a:t>Intersektionalitet</a:t>
            </a:r>
            <a:endParaRPr lang="sv-SE" sz="8000" dirty="0">
              <a:latin typeface="Times New Roman"/>
              <a:cs typeface="Times New Roman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975070" y="6534834"/>
            <a:ext cx="5025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200" i="1" dirty="0">
                <a:latin typeface="Times New Roman"/>
                <a:cs typeface="Times New Roman"/>
              </a:rPr>
              <a:t>Source: </a:t>
            </a:r>
            <a:r>
              <a:rPr lang="sv-SE" sz="1200" i="1" dirty="0" err="1" smtClean="0">
                <a:latin typeface="Times New Roman"/>
                <a:cs typeface="Times New Roman"/>
              </a:rPr>
              <a:t>Denys</a:t>
            </a:r>
            <a:r>
              <a:rPr lang="sv-SE" sz="1200" i="1" dirty="0" smtClean="0">
                <a:latin typeface="Times New Roman"/>
                <a:cs typeface="Times New Roman"/>
              </a:rPr>
              <a:t> </a:t>
            </a:r>
            <a:r>
              <a:rPr lang="sv-SE" sz="1200" i="1" dirty="0" err="1" smtClean="0">
                <a:latin typeface="Times New Roman"/>
                <a:cs typeface="Times New Roman"/>
              </a:rPr>
              <a:t>Nevozhai</a:t>
            </a:r>
            <a:r>
              <a:rPr lang="sv-SE" sz="1200" i="1" dirty="0" smtClean="0">
                <a:latin typeface="Times New Roman"/>
                <a:cs typeface="Times New Roman"/>
              </a:rPr>
              <a:t> on </a:t>
            </a:r>
            <a:r>
              <a:rPr lang="sv-SE" sz="1200" i="1" dirty="0" err="1" smtClean="0">
                <a:latin typeface="Times New Roman"/>
                <a:cs typeface="Times New Roman"/>
              </a:rPr>
              <a:t>Unsplash</a:t>
            </a:r>
            <a:endParaRPr lang="sv-SE" sz="1200" i="1" dirty="0">
              <a:latin typeface="Times New Roman"/>
              <a:cs typeface="Times New Roman"/>
            </a:endParaRPr>
          </a:p>
          <a:p>
            <a:pPr algn="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995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va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Svart .thmx</Template>
  <TotalTime>235</TotalTime>
  <Words>49</Words>
  <Application>Microsoft Macintosh PowerPoint</Application>
  <PresentationFormat>Bildspel på skärmen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8" baseType="lpstr">
      <vt:lpstr>Svart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Sara Eliasson</dc:creator>
  <cp:lastModifiedBy>Sara Eliasson</cp:lastModifiedBy>
  <cp:revision>10</cp:revision>
  <dcterms:created xsi:type="dcterms:W3CDTF">2018-01-15T09:48:51Z</dcterms:created>
  <dcterms:modified xsi:type="dcterms:W3CDTF">2018-01-15T13:58:48Z</dcterms:modified>
</cp:coreProperties>
</file>