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57" r:id="rId4"/>
    <p:sldId id="260" r:id="rId5"/>
    <p:sldId id="263" r:id="rId6"/>
    <p:sldId id="264" r:id="rId7"/>
    <p:sldId id="258" r:id="rId8"/>
    <p:sldId id="261" r:id="rId9"/>
    <p:sldId id="262" r:id="rId10"/>
    <p:sldId id="259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21"/>
  </p:normalViewPr>
  <p:slideViewPr>
    <p:cSldViewPr snapToGrid="0" snapToObjects="1">
      <p:cViewPr varScale="1">
        <p:scale>
          <a:sx n="97" d="100"/>
          <a:sy n="97" d="100"/>
        </p:scale>
        <p:origin x="6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53193-2A71-5A49-AA93-CD6EE97F5896}" type="datetimeFigureOut">
              <a:rPr lang="sv-SE" smtClean="0"/>
              <a:t>2018-01-16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D573F-F719-7E4B-B8BE-70D783C27AAF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225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81A8-4B72-2F49-83E0-DD348D4F3DC6}" type="datetimeFigureOut">
              <a:rPr lang="sv-SE" smtClean="0"/>
              <a:t>2018-01-16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391F-9BF3-7A44-A7C7-50F8B5CCCE0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1364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81A8-4B72-2F49-83E0-DD348D4F3DC6}" type="datetimeFigureOut">
              <a:rPr lang="sv-SE" smtClean="0"/>
              <a:t>2018-01-16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391F-9BF3-7A44-A7C7-50F8B5CCCE0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666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81A8-4B72-2F49-83E0-DD348D4F3DC6}" type="datetimeFigureOut">
              <a:rPr lang="sv-SE" smtClean="0"/>
              <a:t>2018-01-16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391F-9BF3-7A44-A7C7-50F8B5CCCE0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5386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81A8-4B72-2F49-83E0-DD348D4F3DC6}" type="datetimeFigureOut">
              <a:rPr lang="sv-SE" smtClean="0"/>
              <a:t>2018-01-16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391F-9BF3-7A44-A7C7-50F8B5CCCE0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112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81A8-4B72-2F49-83E0-DD348D4F3DC6}" type="datetimeFigureOut">
              <a:rPr lang="sv-SE" smtClean="0"/>
              <a:t>2018-01-16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391F-9BF3-7A44-A7C7-50F8B5CCCE0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6113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81A8-4B72-2F49-83E0-DD348D4F3DC6}" type="datetimeFigureOut">
              <a:rPr lang="sv-SE" smtClean="0"/>
              <a:t>2018-01-16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391F-9BF3-7A44-A7C7-50F8B5CCCE0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880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81A8-4B72-2F49-83E0-DD348D4F3DC6}" type="datetimeFigureOut">
              <a:rPr lang="sv-SE" smtClean="0"/>
              <a:t>2018-01-16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391F-9BF3-7A44-A7C7-50F8B5CCCE0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2288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81A8-4B72-2F49-83E0-DD348D4F3DC6}" type="datetimeFigureOut">
              <a:rPr lang="sv-SE" smtClean="0"/>
              <a:t>2018-01-16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391F-9BF3-7A44-A7C7-50F8B5CCCE0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357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81A8-4B72-2F49-83E0-DD348D4F3DC6}" type="datetimeFigureOut">
              <a:rPr lang="sv-SE" smtClean="0"/>
              <a:t>2018-01-16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391F-9BF3-7A44-A7C7-50F8B5CCCE0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805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81A8-4B72-2F49-83E0-DD348D4F3DC6}" type="datetimeFigureOut">
              <a:rPr lang="sv-SE" smtClean="0"/>
              <a:t>2018-01-16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391F-9BF3-7A44-A7C7-50F8B5CCCE0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775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81A8-4B72-2F49-83E0-DD348D4F3DC6}" type="datetimeFigureOut">
              <a:rPr lang="sv-SE" smtClean="0"/>
              <a:t>2018-01-16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391F-9BF3-7A44-A7C7-50F8B5CCCE0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493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formatet för bakgrundsrubriken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781A8-4B72-2F49-83E0-DD348D4F3DC6}" type="datetimeFigureOut">
              <a:rPr lang="sv-SE" smtClean="0"/>
              <a:t>2018-01-16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A391F-9BF3-7A44-A7C7-50F8B5CCCE0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265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1" y="-1510012"/>
            <a:ext cx="6533322" cy="87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9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70" y="365125"/>
            <a:ext cx="9278240" cy="5496201"/>
          </a:xfrm>
        </p:spPr>
      </p:pic>
    </p:spTree>
    <p:extLst>
      <p:ext uri="{BB962C8B-B14F-4D97-AF65-F5344CB8AC3E}">
        <p14:creationId xmlns:p14="http://schemas.microsoft.com/office/powerpoint/2010/main" val="103052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15261" cy="3424997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/>
              <a:t/>
            </a:r>
            <a:br>
              <a:rPr lang="sv-SE"/>
            </a:br>
            <a:r>
              <a:rPr lang="sv-SE" dirty="0"/>
              <a:t>O</a:t>
            </a:r>
            <a:r>
              <a:rPr lang="sv-SE" smtClean="0"/>
              <a:t>m </a:t>
            </a:r>
            <a:r>
              <a:rPr lang="sv-SE" dirty="0" smtClean="0"/>
              <a:t>#</a:t>
            </a:r>
            <a:r>
              <a:rPr lang="sv-SE" dirty="0" err="1" smtClean="0"/>
              <a:t>metoo</a:t>
            </a:r>
            <a:r>
              <a:rPr lang="sv-SE" dirty="0" smtClean="0"/>
              <a:t> och vad jämställdhetsnormer, värdegrundsarbete, mångfaldssatsningar gör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686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Norm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sv-SE" dirty="0" smtClean="0"/>
              <a:t>ett </a:t>
            </a:r>
            <a:r>
              <a:rPr lang="sv-SE" dirty="0"/>
              <a:t>vardagligt ord </a:t>
            </a:r>
            <a:r>
              <a:rPr lang="sv-SE" dirty="0" smtClean="0"/>
              <a:t>och samtidigt centralt inom många forskningsområden,  </a:t>
            </a:r>
          </a:p>
          <a:p>
            <a:pPr lvl="0"/>
            <a:r>
              <a:rPr lang="sv-SE" dirty="0" smtClean="0"/>
              <a:t>Handlar om makt </a:t>
            </a:r>
            <a:r>
              <a:rPr lang="mr-IN" dirty="0" smtClean="0"/>
              <a:t>–</a:t>
            </a:r>
            <a:r>
              <a:rPr lang="sv-SE" dirty="0" smtClean="0"/>
              <a:t> normer får oss att agera på vissa sätt </a:t>
            </a:r>
            <a:endParaRPr lang="sv-SE" dirty="0"/>
          </a:p>
          <a:p>
            <a:pPr lvl="0"/>
            <a:r>
              <a:rPr lang="sv-SE" dirty="0"/>
              <a:t>skapar föreställningar om hur det ska vara</a:t>
            </a:r>
          </a:p>
          <a:p>
            <a:pPr lvl="0"/>
            <a:r>
              <a:rPr lang="sv-SE" dirty="0"/>
              <a:t>skapar en utsida – en </a:t>
            </a:r>
            <a:r>
              <a:rPr lang="sv-SE" dirty="0" err="1"/>
              <a:t>ickenorm</a:t>
            </a:r>
            <a:endParaRPr lang="sv-SE" dirty="0"/>
          </a:p>
          <a:p>
            <a:pPr lvl="0"/>
            <a:r>
              <a:rPr lang="sv-SE" dirty="0"/>
              <a:t>normer omvandlas</a:t>
            </a:r>
          </a:p>
          <a:p>
            <a:pPr lvl="0"/>
            <a:r>
              <a:rPr lang="sv-SE" dirty="0"/>
              <a:t>finns många </a:t>
            </a:r>
            <a:r>
              <a:rPr lang="sv-SE" dirty="0" smtClean="0"/>
              <a:t>normer, kommer överallt ifrån </a:t>
            </a:r>
            <a:r>
              <a:rPr lang="sv-SE" dirty="0"/>
              <a:t>och de blandas,  </a:t>
            </a:r>
          </a:p>
          <a:p>
            <a:pPr lvl="0"/>
            <a:r>
              <a:rPr lang="sv-SE" dirty="0"/>
              <a:t>vi klarar oss inte utan normer. </a:t>
            </a:r>
          </a:p>
        </p:txBody>
      </p:sp>
    </p:spTree>
    <p:extLst>
      <p:ext uri="{BB962C8B-B14F-4D97-AF65-F5344CB8AC3E}">
        <p14:creationId xmlns:p14="http://schemas.microsoft.com/office/powerpoint/2010/main" val="78777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Jämställdhetsnormen </a:t>
            </a:r>
            <a:r>
              <a:rPr lang="mr-IN" dirty="0" smtClean="0"/>
              <a:t>–</a:t>
            </a:r>
            <a:r>
              <a:rPr lang="sv-SE" dirty="0" smtClean="0"/>
              <a:t> en </a:t>
            </a:r>
            <a:r>
              <a:rPr lang="sv-SE" dirty="0" err="1" smtClean="0"/>
              <a:t>intersektionell</a:t>
            </a:r>
            <a:r>
              <a:rPr lang="sv-SE" dirty="0" smtClean="0"/>
              <a:t> analys </a:t>
            </a:r>
            <a:br>
              <a:rPr lang="sv-SE" dirty="0" smtClean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Modernism, nationalism och #</a:t>
            </a:r>
            <a:r>
              <a:rPr lang="sv-SE" dirty="0" err="1" smtClean="0"/>
              <a:t>metoo</a:t>
            </a:r>
            <a:endParaRPr lang="sv-SE" dirty="0" smtClean="0"/>
          </a:p>
          <a:p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9454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Därtill</a:t>
            </a:r>
            <a:r>
              <a:rPr lang="mr-IN" dirty="0" smtClean="0"/>
              <a:t>…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Heteronormativitet</a:t>
            </a:r>
            <a:endParaRPr lang="sv-SE" dirty="0" smtClean="0"/>
          </a:p>
          <a:p>
            <a:r>
              <a:rPr lang="sv-SE" dirty="0" smtClean="0"/>
              <a:t>Arbetslinjen</a:t>
            </a:r>
          </a:p>
          <a:p>
            <a:r>
              <a:rPr lang="sv-SE" dirty="0" smtClean="0"/>
              <a:t>Funktionsnormer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3604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Några grejer att tänka och fundera vidare på </a:t>
            </a:r>
            <a:br>
              <a:rPr lang="sv-SE" dirty="0" smtClean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sv-SE" b="1" dirty="0" smtClean="0"/>
              <a:t>Relatera </a:t>
            </a:r>
            <a:r>
              <a:rPr lang="sv-SE" b="1" dirty="0"/>
              <a:t>inte jämställdhet till nationen, gör den inte nationell, utmana det tänkandet </a:t>
            </a:r>
            <a:endParaRPr lang="sv-SE" dirty="0"/>
          </a:p>
          <a:p>
            <a:pPr lvl="0"/>
            <a:r>
              <a:rPr lang="sv-SE" b="1" dirty="0" smtClean="0"/>
              <a:t>Fråga vem som görs </a:t>
            </a:r>
            <a:r>
              <a:rPr lang="sv-SE" b="1" dirty="0"/>
              <a:t>till norm i jämställdhetssammanhang? Den vita funktionsuppfyllande, heterosexuella </a:t>
            </a:r>
            <a:r>
              <a:rPr lang="sv-SE" b="1" dirty="0" smtClean="0"/>
              <a:t>svensken/svenskan. </a:t>
            </a:r>
            <a:r>
              <a:rPr lang="sv-SE" b="1" dirty="0"/>
              <a:t>Är det rimligt?</a:t>
            </a:r>
            <a:endParaRPr lang="sv-SE" dirty="0"/>
          </a:p>
          <a:p>
            <a:pPr lvl="0"/>
            <a:r>
              <a:rPr lang="sv-SE" b="1" dirty="0"/>
              <a:t>Politisera mera – det här handlar om vad för slags samhälle vi ska ha. Räcker jämställdhet till som </a:t>
            </a:r>
            <a:r>
              <a:rPr lang="sv-SE" b="1" dirty="0" smtClean="0"/>
              <a:t>begrepp?</a:t>
            </a:r>
            <a:endParaRPr lang="sv-SE" dirty="0"/>
          </a:p>
          <a:p>
            <a:r>
              <a:rPr lang="sv-SE" b="1" dirty="0" smtClean="0"/>
              <a:t>Hur skulle en mindre tvåsam, heteronormativ jämställdhetsnorm kunna se ut? </a:t>
            </a:r>
          </a:p>
          <a:p>
            <a:pPr lvl="0"/>
            <a:r>
              <a:rPr lang="sv-SE" b="1" dirty="0" smtClean="0"/>
              <a:t>Vad blir norm nu då? Och är det ett problem?</a:t>
            </a:r>
          </a:p>
          <a:p>
            <a:endParaRPr lang="sv-SE" dirty="0" smtClean="0"/>
          </a:p>
          <a:p>
            <a:pPr lvl="0"/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4472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Mångfald </a:t>
            </a:r>
            <a:r>
              <a:rPr lang="mr-IN" dirty="0" smtClean="0"/>
              <a:t>–</a:t>
            </a:r>
            <a:r>
              <a:rPr lang="sv-SE" dirty="0" smtClean="0"/>
              <a:t> om övertalandets retorik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Marknaden är lösning på alla problem</a:t>
            </a:r>
          </a:p>
          <a:p>
            <a:r>
              <a:rPr lang="sv-SE" dirty="0" smtClean="0"/>
              <a:t>De många perspektiven gör allt bättre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2074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-118477"/>
            <a:ext cx="12254340" cy="7658963"/>
          </a:xfrm>
        </p:spPr>
      </p:pic>
    </p:spTree>
    <p:extLst>
      <p:ext uri="{BB962C8B-B14F-4D97-AF65-F5344CB8AC3E}">
        <p14:creationId xmlns:p14="http://schemas.microsoft.com/office/powerpoint/2010/main" val="131370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897" y="-543339"/>
            <a:ext cx="12405305" cy="7753316"/>
          </a:xfrm>
        </p:spPr>
      </p:pic>
    </p:spTree>
    <p:extLst>
      <p:ext uri="{BB962C8B-B14F-4D97-AF65-F5344CB8AC3E}">
        <p14:creationId xmlns:p14="http://schemas.microsoft.com/office/powerpoint/2010/main" val="109832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176</Words>
  <Application>Microsoft Macintosh PowerPoint</Application>
  <PresentationFormat>Bredbild</PresentationFormat>
  <Paragraphs>25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5" baseType="lpstr">
      <vt:lpstr>Calibri</vt:lpstr>
      <vt:lpstr>Calibri Light</vt:lpstr>
      <vt:lpstr>Mangal</vt:lpstr>
      <vt:lpstr>Arial</vt:lpstr>
      <vt:lpstr>Office-tema</vt:lpstr>
      <vt:lpstr>PowerPoint-presentation</vt:lpstr>
      <vt:lpstr>  Om #metoo och vad jämställdhetsnormer, värdegrundsarbete, mångfaldssatsningar gör  </vt:lpstr>
      <vt:lpstr>Norm </vt:lpstr>
      <vt:lpstr>Jämställdhetsnormen – en intersektionell analys  </vt:lpstr>
      <vt:lpstr>Därtill…</vt:lpstr>
      <vt:lpstr>Några grejer att tänka och fundera vidare på  </vt:lpstr>
      <vt:lpstr>Mångfald – om övertalandets retorik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Office-användare</dc:creator>
  <cp:lastModifiedBy>Microsoft Office-användare</cp:lastModifiedBy>
  <cp:revision>8</cp:revision>
  <dcterms:created xsi:type="dcterms:W3CDTF">2018-01-16T13:34:29Z</dcterms:created>
  <dcterms:modified xsi:type="dcterms:W3CDTF">2018-01-17T07:09:30Z</dcterms:modified>
</cp:coreProperties>
</file>